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9675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/>
    <p:restoredTop sz="94661"/>
  </p:normalViewPr>
  <p:slideViewPr>
    <p:cSldViewPr snapToGrid="0" snapToObjects="1" showGuides="1">
      <p:cViewPr varScale="1">
        <p:scale>
          <a:sx n="108" d="100"/>
          <a:sy n="108" d="100"/>
        </p:scale>
        <p:origin x="2632" y="200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1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8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5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5B9F8-A4E4-B846-82CE-9BB4B90C63E3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CAF93-729E-F047-BE5A-0947DDC6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40" y="853895"/>
            <a:ext cx="3048000" cy="26543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1A0A7EE-0613-8D45-B94D-F235F60F352E}"/>
              </a:ext>
            </a:extLst>
          </p:cNvPr>
          <p:cNvSpPr txBox="1"/>
          <p:nvPr/>
        </p:nvSpPr>
        <p:spPr>
          <a:xfrm>
            <a:off x="198437" y="8538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5C5606-6396-4E4B-BDF1-E2FFE71837B0}"/>
              </a:ext>
            </a:extLst>
          </p:cNvPr>
          <p:cNvSpPr txBox="1"/>
          <p:nvPr/>
        </p:nvSpPr>
        <p:spPr>
          <a:xfrm>
            <a:off x="3774082" y="8538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21CDE7D-3DCA-B94F-8D38-3FF81033E0D9}"/>
              </a:ext>
            </a:extLst>
          </p:cNvPr>
          <p:cNvSpPr txBox="1"/>
          <p:nvPr/>
        </p:nvSpPr>
        <p:spPr>
          <a:xfrm>
            <a:off x="174684" y="416266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693B0-D844-124A-84ED-F3D42F7DB2DD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BA0C09-5177-F045-9900-7E600F5F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5" y="819171"/>
            <a:ext cx="2692400" cy="3022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848D8-3BD3-B34D-BB18-EED2BD0F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7" y="4160781"/>
            <a:ext cx="6680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3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469E6-046A-1245-BEF1-DD750787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2"/>
          <a:stretch/>
        </p:blipFill>
        <p:spPr>
          <a:xfrm>
            <a:off x="687387" y="697468"/>
            <a:ext cx="5880100" cy="48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E3764-8F3E-D54F-956B-2EE804064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4" t="5845" r="28455" b="22906"/>
          <a:stretch/>
        </p:blipFill>
        <p:spPr>
          <a:xfrm>
            <a:off x="477520" y="629920"/>
            <a:ext cx="4927600" cy="76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8C930-B23B-D74B-9994-BA9A4BD2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"/>
          <a:stretch/>
        </p:blipFill>
        <p:spPr>
          <a:xfrm>
            <a:off x="696277" y="701040"/>
            <a:ext cx="5943600" cy="5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622EAFDD-E1AB-644E-8DEB-E67D2BF1EBDE}"/>
              </a:ext>
            </a:extLst>
          </p:cNvPr>
          <p:cNvSpPr txBox="1"/>
          <p:nvPr/>
        </p:nvSpPr>
        <p:spPr>
          <a:xfrm>
            <a:off x="198437" y="533262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4C8E6-E636-2C40-A1F0-9C775CDF8F73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23E81-6940-E541-8562-86664FE7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4" y="4218543"/>
            <a:ext cx="3251200" cy="520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68B717-F93E-FA41-815E-15BDDAC158AB}"/>
              </a:ext>
            </a:extLst>
          </p:cNvPr>
          <p:cNvSpPr txBox="1"/>
          <p:nvPr/>
        </p:nvSpPr>
        <p:spPr>
          <a:xfrm>
            <a:off x="3957637" y="295756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F0D01-3612-2741-B8AE-54BE87EC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75" y="4218543"/>
            <a:ext cx="3797300" cy="520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C94DE-8B97-7D4A-8CEF-AE9207892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9" y="575229"/>
            <a:ext cx="2794000" cy="322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B68685-ED30-DA47-937D-1A42BBE0E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634" y="629771"/>
            <a:ext cx="2112211" cy="31712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903018-A8D1-AE41-9A8E-94AF34BBF644}"/>
              </a:ext>
            </a:extLst>
          </p:cNvPr>
          <p:cNvSpPr txBox="1"/>
          <p:nvPr/>
        </p:nvSpPr>
        <p:spPr>
          <a:xfrm>
            <a:off x="317191" y="4087916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530EC-A6AC-D548-B73D-EE708523F7E4}"/>
              </a:ext>
            </a:extLst>
          </p:cNvPr>
          <p:cNvSpPr txBox="1"/>
          <p:nvPr/>
        </p:nvSpPr>
        <p:spPr>
          <a:xfrm>
            <a:off x="4076391" y="4087915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2191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1CEF-33B6-0247-95A8-993ADD912A3E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8B0CF-7C86-C042-B35C-7AFAC04E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7" y="720566"/>
            <a:ext cx="69469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4F5A2D-7E68-2946-8689-A71BFA7F48B4}"/>
              </a:ext>
            </a:extLst>
          </p:cNvPr>
          <p:cNvSpPr txBox="1"/>
          <p:nvPr/>
        </p:nvSpPr>
        <p:spPr>
          <a:xfrm>
            <a:off x="841346" y="48412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C2EF0B-9260-B242-B9CD-5C8E2DE16AC9}"/>
              </a:ext>
            </a:extLst>
          </p:cNvPr>
          <p:cNvSpPr txBox="1"/>
          <p:nvPr/>
        </p:nvSpPr>
        <p:spPr>
          <a:xfrm>
            <a:off x="3321601" y="542274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7ADD3-7F20-2547-AD58-D326CAA95CD3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A47F6-BA15-ED42-B084-C58A83F7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10" y="5846921"/>
            <a:ext cx="1866900" cy="3771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7DC919-CA54-214A-A860-1A1C7552529C}"/>
              </a:ext>
            </a:extLst>
          </p:cNvPr>
          <p:cNvSpPr txBox="1"/>
          <p:nvPr/>
        </p:nvSpPr>
        <p:spPr>
          <a:xfrm>
            <a:off x="440115" y="542274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E3BA4-453E-2941-94C9-EB21775633E8}"/>
              </a:ext>
            </a:extLst>
          </p:cNvPr>
          <p:cNvSpPr/>
          <p:nvPr/>
        </p:nvSpPr>
        <p:spPr>
          <a:xfrm>
            <a:off x="174684" y="2579028"/>
            <a:ext cx="823917" cy="40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B089D-8FBA-5540-AD0B-93712D705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91" b="47928"/>
          <a:stretch/>
        </p:blipFill>
        <p:spPr>
          <a:xfrm>
            <a:off x="586642" y="2509676"/>
            <a:ext cx="6501736" cy="2708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04AC2-2F4E-4948-9C6C-6DECEEA6A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8" y="435800"/>
            <a:ext cx="73787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06E3A-5739-AF45-8141-EEC11FC0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478" y="5730523"/>
            <a:ext cx="38989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3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AC954B-A461-5948-AC8C-474CE3B08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4"/>
          <a:stretch/>
        </p:blipFill>
        <p:spPr>
          <a:xfrm>
            <a:off x="250341" y="771427"/>
            <a:ext cx="2857500" cy="255190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3A0EC1B-21F4-DF41-AFD9-4FA5B2EEC0A8}"/>
              </a:ext>
            </a:extLst>
          </p:cNvPr>
          <p:cNvGrpSpPr/>
          <p:nvPr/>
        </p:nvGrpSpPr>
        <p:grpSpPr>
          <a:xfrm>
            <a:off x="204787" y="3801381"/>
            <a:ext cx="3327400" cy="2800350"/>
            <a:chOff x="312737" y="3873500"/>
            <a:chExt cx="3327400" cy="28003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96C130-E3B6-AD4B-9955-71AE3309D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58"/>
            <a:stretch/>
          </p:blipFill>
          <p:spPr>
            <a:xfrm>
              <a:off x="312737" y="4013200"/>
              <a:ext cx="3327400" cy="266065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824746-3C4A-524D-B7E5-D043EC390760}"/>
                </a:ext>
              </a:extLst>
            </p:cNvPr>
            <p:cNvSpPr/>
            <p:nvPr/>
          </p:nvSpPr>
          <p:spPr>
            <a:xfrm>
              <a:off x="558800" y="3873500"/>
              <a:ext cx="186690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E0ABBCB-B812-4D45-AABA-874F45530FB2}"/>
              </a:ext>
            </a:extLst>
          </p:cNvPr>
          <p:cNvSpPr txBox="1"/>
          <p:nvPr/>
        </p:nvSpPr>
        <p:spPr>
          <a:xfrm>
            <a:off x="274637" y="590056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9D9988-9DCF-8A40-89B1-934C06B47AB8}"/>
              </a:ext>
            </a:extLst>
          </p:cNvPr>
          <p:cNvSpPr txBox="1"/>
          <p:nvPr/>
        </p:nvSpPr>
        <p:spPr>
          <a:xfrm>
            <a:off x="274637" y="3683301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41152-8FEF-C146-98E3-20DA9452E174}"/>
              </a:ext>
            </a:extLst>
          </p:cNvPr>
          <p:cNvSpPr txBox="1"/>
          <p:nvPr/>
        </p:nvSpPr>
        <p:spPr>
          <a:xfrm>
            <a:off x="3546336" y="590056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4EB5B-786F-4B4E-A4E1-E00EE5133234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D6186A-8626-8746-97D3-66C81B1C4EE4}"/>
              </a:ext>
            </a:extLst>
          </p:cNvPr>
          <p:cNvSpPr txBox="1"/>
          <p:nvPr/>
        </p:nvSpPr>
        <p:spPr>
          <a:xfrm>
            <a:off x="274637" y="6988566"/>
            <a:ext cx="312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590D5-A437-7141-B49E-5DF0B56474D5}"/>
              </a:ext>
            </a:extLst>
          </p:cNvPr>
          <p:cNvSpPr/>
          <p:nvPr/>
        </p:nvSpPr>
        <p:spPr>
          <a:xfrm>
            <a:off x="3532187" y="3384186"/>
            <a:ext cx="741780" cy="693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B74CF-9824-3C48-83A6-C9FF9233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112" y="1035954"/>
            <a:ext cx="3403600" cy="1955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A95E0A-CCA3-E945-B612-1114E0FC6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42" t="35957" b="26077"/>
          <a:stretch/>
        </p:blipFill>
        <p:spPr>
          <a:xfrm>
            <a:off x="3546336" y="3694152"/>
            <a:ext cx="4070584" cy="3217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25926-6768-3146-953F-3FF5CE22F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52" y="7268244"/>
            <a:ext cx="444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5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D0B7E-1835-F04E-922E-A250D79D0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69887" y="757990"/>
            <a:ext cx="2552700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F129C-E2B4-AD4B-8D0E-4B62217C4824}"/>
              </a:ext>
            </a:extLst>
          </p:cNvPr>
          <p:cNvSpPr txBox="1"/>
          <p:nvPr/>
        </p:nvSpPr>
        <p:spPr>
          <a:xfrm>
            <a:off x="274637" y="590057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64C55-C1CE-7F4A-A07D-D6A64261B78D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B138-8DA2-D14F-AEF5-0C927D95FBDA}"/>
              </a:ext>
            </a:extLst>
          </p:cNvPr>
          <p:cNvSpPr txBox="1"/>
          <p:nvPr/>
        </p:nvSpPr>
        <p:spPr>
          <a:xfrm>
            <a:off x="3107841" y="586769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C671C6-DCF3-7342-8B65-213BE61D8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41692"/>
          <a:stretch/>
        </p:blipFill>
        <p:spPr>
          <a:xfrm>
            <a:off x="3431968" y="453672"/>
            <a:ext cx="4200627" cy="3568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0B2EDD-3C40-E54D-AF14-BE943AED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" y="4425950"/>
            <a:ext cx="7543800" cy="184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3E9A18-AE05-DE4F-9845-E495E3DF9111}"/>
              </a:ext>
            </a:extLst>
          </p:cNvPr>
          <p:cNvSpPr txBox="1"/>
          <p:nvPr/>
        </p:nvSpPr>
        <p:spPr>
          <a:xfrm>
            <a:off x="274637" y="4404369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2691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BC7E3-45C0-0440-AA43-509472CF5266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5B587-091C-1340-A4D5-99F780664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3"/>
          <a:stretch/>
        </p:blipFill>
        <p:spPr>
          <a:xfrm>
            <a:off x="174684" y="7885216"/>
            <a:ext cx="3771900" cy="253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CEA55-B1A0-F447-A7E5-04C56581D029}"/>
              </a:ext>
            </a:extLst>
          </p:cNvPr>
          <p:cNvSpPr txBox="1"/>
          <p:nvPr/>
        </p:nvSpPr>
        <p:spPr>
          <a:xfrm>
            <a:off x="108383" y="7480077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7A515-B109-4943-A894-CE6059BF2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76"/>
          <a:stretch/>
        </p:blipFill>
        <p:spPr>
          <a:xfrm>
            <a:off x="108383" y="535646"/>
            <a:ext cx="6892131" cy="67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214E5-D70D-E345-99E4-A53D0E405C2E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43983-1AD1-C547-AAF3-7039FA94AD52}"/>
              </a:ext>
            </a:extLst>
          </p:cNvPr>
          <p:cNvSpPr txBox="1"/>
          <p:nvPr/>
        </p:nvSpPr>
        <p:spPr>
          <a:xfrm>
            <a:off x="108383" y="663645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248B8-B49B-5F4B-A7E8-C50E6827F4D2}"/>
              </a:ext>
            </a:extLst>
          </p:cNvPr>
          <p:cNvSpPr txBox="1"/>
          <p:nvPr/>
        </p:nvSpPr>
        <p:spPr>
          <a:xfrm>
            <a:off x="108383" y="4486750"/>
            <a:ext cx="324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2252A-A856-B34D-8EF2-9FD99E82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7" y="1205906"/>
            <a:ext cx="3835400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7105E-700D-EB41-92A0-6E3760CB0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1" y="4464029"/>
            <a:ext cx="6019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9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7BF96-9D9F-B64A-B697-1D6DB25EB59C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8D9F4-4130-1E4D-A136-094943E0D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4"/>
          <a:stretch/>
        </p:blipFill>
        <p:spPr>
          <a:xfrm>
            <a:off x="277177" y="606028"/>
            <a:ext cx="6781800" cy="59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55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50</Words>
  <Application>Microsoft Macintosh PowerPoint</Application>
  <PresentationFormat>Custom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Tanwar  Deepak Kumar</dc:creator>
  <cp:lastModifiedBy>Tanwar  Deepak Kumar</cp:lastModifiedBy>
  <cp:revision>79</cp:revision>
  <cp:lastPrinted>2020-11-10T07:16:52Z</cp:lastPrinted>
  <dcterms:created xsi:type="dcterms:W3CDTF">2020-11-04T09:05:36Z</dcterms:created>
  <dcterms:modified xsi:type="dcterms:W3CDTF">2020-11-11T13:47:55Z</dcterms:modified>
</cp:coreProperties>
</file>